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2"/>
  </p:notesMasterIdLst>
  <p:handoutMasterIdLst>
    <p:handoutMasterId r:id="rId23"/>
  </p:handoutMasterIdLst>
  <p:sldIdLst>
    <p:sldId id="256" r:id="rId2"/>
    <p:sldId id="562" r:id="rId3"/>
    <p:sldId id="561" r:id="rId4"/>
    <p:sldId id="563" r:id="rId5"/>
    <p:sldId id="560" r:id="rId6"/>
    <p:sldId id="548" r:id="rId7"/>
    <p:sldId id="546" r:id="rId8"/>
    <p:sldId id="547" r:id="rId9"/>
    <p:sldId id="549" r:id="rId10"/>
    <p:sldId id="550" r:id="rId11"/>
    <p:sldId id="551" r:id="rId12"/>
    <p:sldId id="559" r:id="rId13"/>
    <p:sldId id="552" r:id="rId14"/>
    <p:sldId id="556" r:id="rId15"/>
    <p:sldId id="554" r:id="rId16"/>
    <p:sldId id="555" r:id="rId17"/>
    <p:sldId id="557" r:id="rId18"/>
    <p:sldId id="553" r:id="rId19"/>
    <p:sldId id="543" r:id="rId20"/>
    <p:sldId id="533" r:id="rId21"/>
  </p:sldIdLst>
  <p:sldSz cx="9144000" cy="5143500" type="screen16x9"/>
  <p:notesSz cx="6858000" cy="9144000"/>
  <p:embeddedFontLst>
    <p:embeddedFont>
      <p:font typeface="Adobe Devanagari" panose="02040503050201020203" pitchFamily="18" charset="0"/>
      <p:regular r:id="rId24"/>
      <p:bold r:id="rId25"/>
      <p:italic r:id="rId26"/>
      <p:boldItalic r:id="rId27"/>
    </p:embeddedFont>
    <p:embeddedFont>
      <p:font typeface="Dosis" panose="020B0604020202020204" charset="0"/>
      <p:regular r:id="rId28"/>
      <p:bold r:id="rId29"/>
    </p:embeddedFont>
    <p:embeddedFont>
      <p:font typeface="Sniglet" panose="020B0604020202020204" charset="0"/>
      <p:regular r:id="rId30"/>
    </p:embeddedFont>
    <p:embeddedFont>
      <p:font typeface="Brush Script MT" panose="03060802040406070304" pitchFamily="66" charset="0"/>
      <p: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Bahnschrift Light Condensed" panose="020B0502040204020203" pitchFamily="3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09" autoAdjust="0"/>
  </p:normalViewPr>
  <p:slideViewPr>
    <p:cSldViewPr snapToGrid="0">
      <p:cViewPr varScale="1">
        <p:scale>
          <a:sx n="150" d="100"/>
          <a:sy n="150" d="100"/>
        </p:scale>
        <p:origin x="138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34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348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9023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457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3" r:id="rId2"/>
    <p:sldLayoutId id="2147483664" r:id="rId3"/>
    <p:sldLayoutId id="2147483665" r:id="rId4"/>
    <p:sldLayoutId id="214748366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owneconsultingcontent.com/pub/PMA/pma221/PMA222.htm" TargetMode="External"/><Relationship Id="rId2" Type="http://schemas.openxmlformats.org/officeDocument/2006/relationships/hyperlink" Target="http://www.bowneconsultingcontent.com/pub/EH/proj/cloud/ED301c_tkp/visual_studio.ht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elist.com/keyloggers-how-they-work-and-how-to-detect-them-part-1/36138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How to Create and Detect a Key logger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Hide key logger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53" y="1162726"/>
            <a:ext cx="6225197" cy="345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93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and create registry key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1166"/>
            <a:ext cx="9144000" cy="186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3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Detect Key logger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02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keylogger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98586"/>
            <a:ext cx="2343150" cy="809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742" y="503137"/>
            <a:ext cx="2562583" cy="159089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170016" y="1728141"/>
            <a:ext cx="829662" cy="1710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25" y="3042943"/>
            <a:ext cx="2448267" cy="781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742" y="3042943"/>
            <a:ext cx="2314575" cy="1095375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1697232" y="2289289"/>
            <a:ext cx="222268" cy="5657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802245" y="2289289"/>
            <a:ext cx="118411" cy="5657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69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 smtClean="0"/>
              <a:t>evidence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to check the copy of the </a:t>
            </a:r>
            <a:r>
              <a:rPr lang="en-US" smtClean="0"/>
              <a:t>key logger?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6150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evidence in registry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393229"/>
            <a:ext cx="4620270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53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272"/>
            <a:ext cx="9144000" cy="16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41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it 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33" y="1463515"/>
            <a:ext cx="3134162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42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it 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23" y="1282792"/>
            <a:ext cx="5580003" cy="332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82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www.bowneconsultingcontent.com/pub/EH/proj/cloud/ED301c_tkp/visual_studio.htm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https://bowneconsultingcontent.com/pub/PMA/pma221/PMA222.htm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://docs.microsoft.com/en-us/cpp/windows/walkthrough-creating-a-standard-cpp-program-cpp?view=vs-2019</a:t>
            </a:r>
          </a:p>
        </p:txBody>
      </p:sp>
    </p:spTree>
    <p:extLst>
      <p:ext uri="{BB962C8B-B14F-4D97-AF65-F5344CB8AC3E}">
        <p14:creationId xmlns:p14="http://schemas.microsoft.com/office/powerpoint/2010/main" val="82079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62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691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</a:t>
            </a:r>
            <a:r>
              <a:rPr lang="en-US" dirty="0"/>
              <a:t>Bank of America </a:t>
            </a:r>
            <a:r>
              <a:rPr lang="en-US" dirty="0" smtClean="0"/>
              <a:t>vs. </a:t>
            </a:r>
            <a:r>
              <a:rPr lang="en-US" dirty="0"/>
              <a:t>Joe Lopez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27704"/>
            <a:ext cx="6674621" cy="37859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0" y="79263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3"/>
              </a:rPr>
              <a:t>https://securelist.com/keyloggers-how-they-work-and-how-to-detect-them-part-1/36138/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34269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smtClean="0"/>
              <a:t>is key logger?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7390884" cy="3610800"/>
          </a:xfrm>
        </p:spPr>
        <p:txBody>
          <a:bodyPr/>
          <a:lstStyle/>
          <a:p>
            <a:r>
              <a:rPr lang="en-US" dirty="0" smtClean="0"/>
              <a:t>Keystroke logging</a:t>
            </a:r>
          </a:p>
          <a:p>
            <a:pPr lvl="1"/>
            <a:r>
              <a:rPr lang="en-US" dirty="0" smtClean="0"/>
              <a:t>keylogging </a:t>
            </a:r>
            <a:r>
              <a:rPr lang="en-US" dirty="0"/>
              <a:t>or keyboard capturing,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action of recording </a:t>
            </a:r>
            <a:r>
              <a:rPr lang="en-US" dirty="0" smtClean="0"/>
              <a:t>the </a:t>
            </a:r>
            <a:r>
              <a:rPr lang="en-US" dirty="0"/>
              <a:t>keys struck on a </a:t>
            </a:r>
            <a:r>
              <a:rPr lang="en-US" dirty="0" smtClean="0"/>
              <a:t>keyboard</a:t>
            </a:r>
          </a:p>
          <a:p>
            <a:r>
              <a:rPr lang="en-US" dirty="0" smtClean="0"/>
              <a:t>Person </a:t>
            </a:r>
            <a:r>
              <a:rPr lang="en-US" dirty="0"/>
              <a:t>using the keyboard is unaware that their actions are being monitored. 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can then be retrieved by the person operating the logging program.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/>
              <a:t>keylogger</a:t>
            </a:r>
            <a:r>
              <a:rPr lang="en-US" dirty="0"/>
              <a:t> can be either software or hardware.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9803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Create key logger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08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visual studio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http://www.bowneconsultingcontent.com/pub/EH/proj/cloud/ED301c_tkp/visual_studio.htm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229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VS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75" y="1182104"/>
            <a:ext cx="4073774" cy="352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4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9" y="2206467"/>
            <a:ext cx="4051273" cy="2713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.</a:t>
            </a:r>
            <a:r>
              <a:rPr lang="en-US" dirty="0" err="1" smtClean="0"/>
              <a:t>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874" y="357471"/>
            <a:ext cx="5468105" cy="144255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3749698" y="1254498"/>
            <a:ext cx="852162" cy="951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215" y="2874768"/>
            <a:ext cx="5000284" cy="167091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564873" y="1254498"/>
            <a:ext cx="1666882" cy="2136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530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 the </a:t>
            </a:r>
            <a:r>
              <a:rPr lang="en-US" dirty="0" err="1" smtClean="0"/>
              <a:t>keylogger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6349516" y="1437678"/>
            <a:ext cx="2444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 /</a:t>
            </a:r>
            <a:r>
              <a:rPr lang="en-US" dirty="0" err="1"/>
              <a:t>EHsc</a:t>
            </a:r>
            <a:r>
              <a:rPr lang="en-US" dirty="0"/>
              <a:t> </a:t>
            </a:r>
            <a:r>
              <a:rPr lang="en-US" dirty="0" smtClean="0"/>
              <a:t>keylogger_sam.cpp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03850"/>
            <a:ext cx="4434691" cy="345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56220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4178</TotalTime>
  <Words>156</Words>
  <Application>Microsoft Office PowerPoint</Application>
  <PresentationFormat>On-screen Show (16:9)</PresentationFormat>
  <Paragraphs>44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Adobe Devanagari</vt:lpstr>
      <vt:lpstr>Arial</vt:lpstr>
      <vt:lpstr>Dosis</vt:lpstr>
      <vt:lpstr>Sniglet</vt:lpstr>
      <vt:lpstr>Brush Script MT</vt:lpstr>
      <vt:lpstr>Calibri</vt:lpstr>
      <vt:lpstr>Bahnschrift Light Condensed</vt:lpstr>
      <vt:lpstr>Friar template</vt:lpstr>
      <vt:lpstr>How to Create and Detect a Key logger</vt:lpstr>
      <vt:lpstr>Introduction </vt:lpstr>
      <vt:lpstr>Case study: Bank of America vs. Joe Lopez</vt:lpstr>
      <vt:lpstr>What is key logger?</vt:lpstr>
      <vt:lpstr>Create key logger</vt:lpstr>
      <vt:lpstr>Install visual studio</vt:lpstr>
      <vt:lpstr>Launch VS</vt:lpstr>
      <vt:lpstr>Copy .cpp file</vt:lpstr>
      <vt:lpstr>Compile the keylogger</vt:lpstr>
      <vt:lpstr>Hide key logger</vt:lpstr>
      <vt:lpstr>Copy and create registry key</vt:lpstr>
      <vt:lpstr>Detect Key logger</vt:lpstr>
      <vt:lpstr>Run keylogger</vt:lpstr>
      <vt:lpstr>Check evidence</vt:lpstr>
      <vt:lpstr>Check evidence in registry</vt:lpstr>
      <vt:lpstr>PowerPoint Presentation</vt:lpstr>
      <vt:lpstr>Clean it up</vt:lpstr>
      <vt:lpstr>Clean it up</vt:lpstr>
      <vt:lpstr>Link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Fxu</dc:creator>
  <cp:lastModifiedBy>Frank Xu</cp:lastModifiedBy>
  <cp:revision>432</cp:revision>
  <dcterms:modified xsi:type="dcterms:W3CDTF">2020-03-21T12:34:32Z</dcterms:modified>
</cp:coreProperties>
</file>